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5F57-2A02-4328-A9C7-9D7CFA9BE624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61AB-268A-4D24-A412-FA28313AB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911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5F57-2A02-4328-A9C7-9D7CFA9BE624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61AB-268A-4D24-A412-FA28313AB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401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5F57-2A02-4328-A9C7-9D7CFA9BE624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61AB-268A-4D24-A412-FA28313AB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845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5F57-2A02-4328-A9C7-9D7CFA9BE624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61AB-268A-4D24-A412-FA28313AB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821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5F57-2A02-4328-A9C7-9D7CFA9BE624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61AB-268A-4D24-A412-FA28313AB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469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5F57-2A02-4328-A9C7-9D7CFA9BE624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61AB-268A-4D24-A412-FA28313AB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447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5F57-2A02-4328-A9C7-9D7CFA9BE624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61AB-268A-4D24-A412-FA28313AB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596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5F57-2A02-4328-A9C7-9D7CFA9BE624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61AB-268A-4D24-A412-FA28313AB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59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5F57-2A02-4328-A9C7-9D7CFA9BE624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61AB-268A-4D24-A412-FA28313AB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269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5F57-2A02-4328-A9C7-9D7CFA9BE624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61AB-268A-4D24-A412-FA28313AB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532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5F57-2A02-4328-A9C7-9D7CFA9BE624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61AB-268A-4D24-A412-FA28313AB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05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05F57-2A02-4328-A9C7-9D7CFA9BE624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D61AB-268A-4D24-A412-FA28313AB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637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381000"/>
            <a:ext cx="7772400" cy="1470025"/>
          </a:xfrm>
        </p:spPr>
        <p:txBody>
          <a:bodyPr/>
          <a:lstStyle/>
          <a:p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Bienvenus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!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Christian Hatfield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94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133600"/>
            <a:ext cx="6400800" cy="3048001"/>
          </a:xfrm>
        </p:spPr>
        <p:txBody>
          <a:bodyPr>
            <a:noAutofit/>
          </a:bodyPr>
          <a:lstStyle/>
          <a:p>
            <a:r>
              <a:rPr lang="fr-FR" sz="2000" dirty="0"/>
              <a:t>Je m’appelle Christian. </a:t>
            </a:r>
            <a:endParaRPr lang="fr-FR" sz="2000" dirty="0" smtClean="0"/>
          </a:p>
          <a:p>
            <a:r>
              <a:rPr lang="fr-FR" sz="2000" dirty="0" smtClean="0"/>
              <a:t>J’ai </a:t>
            </a:r>
            <a:r>
              <a:rPr lang="fr-FR" sz="2000" dirty="0"/>
              <a:t>les yeux marron et les cheveux bruns</a:t>
            </a:r>
            <a:r>
              <a:rPr lang="fr-FR" sz="2000" dirty="0" smtClean="0"/>
              <a:t>.</a:t>
            </a:r>
          </a:p>
          <a:p>
            <a:r>
              <a:rPr lang="fr-FR" sz="2000" dirty="0" smtClean="0"/>
              <a:t> </a:t>
            </a:r>
            <a:r>
              <a:rPr lang="fr-FR" sz="2000" dirty="0"/>
              <a:t>Je suis grand. Je suis drôle et intelligent. </a:t>
            </a:r>
            <a:endParaRPr lang="fr-FR" sz="2000" dirty="0" smtClean="0"/>
          </a:p>
          <a:p>
            <a:r>
              <a:rPr lang="fr-FR" sz="2000" dirty="0" smtClean="0"/>
              <a:t>J’habite </a:t>
            </a:r>
            <a:r>
              <a:rPr lang="fr-FR" sz="2000" dirty="0"/>
              <a:t>à Plymouth. </a:t>
            </a:r>
            <a:endParaRPr lang="fr-FR" sz="2000" dirty="0" smtClean="0"/>
          </a:p>
          <a:p>
            <a:r>
              <a:rPr lang="fr-FR" sz="2000" dirty="0" smtClean="0"/>
              <a:t>J’aime </a:t>
            </a:r>
            <a:r>
              <a:rPr lang="fr-FR" sz="2000" dirty="0"/>
              <a:t>les pâtes et </a:t>
            </a:r>
            <a:r>
              <a:rPr lang="fr-FR" sz="2000" dirty="0" err="1"/>
              <a:t>Workaholics</a:t>
            </a:r>
            <a:r>
              <a:rPr lang="fr-FR" sz="2800" dirty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35208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 Frère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Mon frère s’appelle Ethan. </a:t>
            </a:r>
            <a:endParaRPr lang="fr-FR" dirty="0" smtClean="0"/>
          </a:p>
          <a:p>
            <a:r>
              <a:rPr lang="fr-FR" dirty="0" smtClean="0"/>
              <a:t>Il </a:t>
            </a:r>
            <a:r>
              <a:rPr lang="fr-FR" dirty="0"/>
              <a:t>aime la batterie et “The Beatles”. </a:t>
            </a:r>
            <a:endParaRPr lang="fr-FR" dirty="0" smtClean="0"/>
          </a:p>
          <a:p>
            <a:r>
              <a:rPr lang="fr-FR" dirty="0" smtClean="0"/>
              <a:t>Il </a:t>
            </a:r>
            <a:r>
              <a:rPr lang="fr-FR" dirty="0"/>
              <a:t>a les yeux marron et les cheveux bruns.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5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 </a:t>
            </a:r>
            <a:r>
              <a:rPr lang="en-US" dirty="0" err="1" smtClean="0"/>
              <a:t>Père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Mon père s’appelle Bill. </a:t>
            </a:r>
            <a:endParaRPr lang="fr-FR" dirty="0" smtClean="0"/>
          </a:p>
          <a:p>
            <a:r>
              <a:rPr lang="fr-FR" dirty="0" smtClean="0"/>
              <a:t>Il </a:t>
            </a:r>
            <a:r>
              <a:rPr lang="fr-FR" dirty="0"/>
              <a:t>aime Playstation et Van Halen. </a:t>
            </a:r>
            <a:endParaRPr lang="fr-FR" dirty="0" smtClean="0"/>
          </a:p>
          <a:p>
            <a:r>
              <a:rPr lang="fr-FR" dirty="0" smtClean="0"/>
              <a:t>Il </a:t>
            </a:r>
            <a:r>
              <a:rPr lang="fr-FR" dirty="0"/>
              <a:t>a les yeux marron et les cheveux noirs.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57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 </a:t>
            </a:r>
            <a:r>
              <a:rPr lang="en-US" dirty="0" err="1" smtClean="0"/>
              <a:t>Mère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Ma mère s’appelle Lori. </a:t>
            </a:r>
            <a:endParaRPr lang="fr-FR" dirty="0" smtClean="0"/>
          </a:p>
          <a:p>
            <a:r>
              <a:rPr lang="fr-FR" dirty="0" smtClean="0"/>
              <a:t>Elle </a:t>
            </a:r>
            <a:r>
              <a:rPr lang="fr-FR" dirty="0"/>
              <a:t>aime </a:t>
            </a:r>
            <a:r>
              <a:rPr lang="fr-FR" dirty="0" err="1"/>
              <a:t>Sims</a:t>
            </a:r>
            <a:r>
              <a:rPr lang="fr-FR" dirty="0"/>
              <a:t> 3. Elle est intelligente. </a:t>
            </a:r>
            <a:endParaRPr lang="fr-FR" dirty="0" smtClean="0"/>
          </a:p>
          <a:p>
            <a:r>
              <a:rPr lang="fr-FR" dirty="0" smtClean="0"/>
              <a:t>Elle </a:t>
            </a:r>
            <a:r>
              <a:rPr lang="fr-FR" dirty="0"/>
              <a:t>a les cheveux bruns.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68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 </a:t>
            </a:r>
            <a:r>
              <a:rPr lang="en-US" dirty="0" err="1" smtClean="0"/>
              <a:t>Sœur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Ma sœur s’appelle Paige. </a:t>
            </a:r>
            <a:endParaRPr lang="fr-FR" dirty="0" smtClean="0"/>
          </a:p>
          <a:p>
            <a:r>
              <a:rPr lang="fr-FR" dirty="0" smtClean="0"/>
              <a:t>Elle </a:t>
            </a:r>
            <a:r>
              <a:rPr lang="fr-FR" dirty="0"/>
              <a:t>aime les pamplemousses et les cerises. </a:t>
            </a:r>
            <a:endParaRPr lang="fr-FR" dirty="0" smtClean="0"/>
          </a:p>
          <a:p>
            <a:r>
              <a:rPr lang="fr-FR" dirty="0" smtClean="0"/>
              <a:t>Elle </a:t>
            </a:r>
            <a:r>
              <a:rPr lang="fr-FR" dirty="0"/>
              <a:t>a les cheveux roux et longs.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885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Mon S</a:t>
            </a:r>
            <a:r>
              <a:rPr lang="fr-FR" dirty="0" smtClean="0"/>
              <a:t>œur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Mon autre sœur s’appelle Kim. </a:t>
            </a:r>
            <a:endParaRPr lang="fr-FR" dirty="0" smtClean="0"/>
          </a:p>
          <a:p>
            <a:r>
              <a:rPr lang="fr-FR" dirty="0" smtClean="0"/>
              <a:t>Elle </a:t>
            </a:r>
            <a:r>
              <a:rPr lang="fr-FR" dirty="0"/>
              <a:t>a les cheveux noirs. </a:t>
            </a:r>
            <a:endParaRPr lang="fr-FR" dirty="0" smtClean="0"/>
          </a:p>
          <a:p>
            <a:r>
              <a:rPr lang="fr-FR" dirty="0" smtClean="0"/>
              <a:t>Elle </a:t>
            </a:r>
            <a:r>
              <a:rPr lang="fr-FR" dirty="0"/>
              <a:t>aime le chocolat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54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Paul McCartney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J'aime Paul McCartney parce qu’il est très intelligent. </a:t>
            </a:r>
            <a:endParaRPr lang="fr-FR" dirty="0" smtClean="0"/>
          </a:p>
          <a:p>
            <a:r>
              <a:rPr lang="fr-FR" dirty="0" smtClean="0"/>
              <a:t>C’est </a:t>
            </a:r>
            <a:r>
              <a:rPr lang="fr-FR" dirty="0"/>
              <a:t>un musicien. </a:t>
            </a:r>
            <a:endParaRPr lang="fr-FR" dirty="0" smtClean="0"/>
          </a:p>
          <a:p>
            <a:r>
              <a:rPr lang="fr-FR" dirty="0" smtClean="0"/>
              <a:t>Il </a:t>
            </a:r>
            <a:r>
              <a:rPr lang="fr-FR" dirty="0"/>
              <a:t>a les cheveux bruns et les yeux bleus</a:t>
            </a:r>
            <a:r>
              <a:rPr lang="fr-FR" dirty="0" smtClean="0"/>
              <a:t>.</a:t>
            </a:r>
          </a:p>
          <a:p>
            <a:r>
              <a:rPr lang="fr-FR" dirty="0" smtClean="0"/>
              <a:t>Il </a:t>
            </a:r>
            <a:r>
              <a:rPr lang="fr-FR" dirty="0"/>
              <a:t>aime les chiens et </a:t>
            </a:r>
            <a:r>
              <a:rPr lang="fr-FR" dirty="0" smtClean="0"/>
              <a:t>les guitare. 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43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</a:t>
            </a:r>
            <a:r>
              <a:rPr lang="en-US" dirty="0" err="1" smtClean="0"/>
              <a:t>ctivités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Je joue souvent au  guitare après les cours.</a:t>
            </a:r>
            <a:endParaRPr lang="en-US" dirty="0"/>
          </a:p>
          <a:p>
            <a:r>
              <a:rPr lang="fr-FR" dirty="0"/>
              <a:t> Je vais au cinéma une fois par mois. J’ai français du lundi au vendredi. </a:t>
            </a:r>
            <a:endParaRPr lang="fr-FR" dirty="0" smtClean="0"/>
          </a:p>
          <a:p>
            <a:r>
              <a:rPr lang="fr-FR" dirty="0" smtClean="0"/>
              <a:t>Je </a:t>
            </a:r>
            <a:r>
              <a:rPr lang="fr-FR" dirty="0"/>
              <a:t>fais rarement du vélo. </a:t>
            </a:r>
            <a:endParaRPr lang="fr-FR" dirty="0" smtClean="0"/>
          </a:p>
          <a:p>
            <a:r>
              <a:rPr lang="fr-FR" dirty="0" smtClean="0"/>
              <a:t>De </a:t>
            </a:r>
            <a:r>
              <a:rPr lang="fr-FR" dirty="0"/>
              <a:t>temps en temps, je vais au cinéma avec ma famille.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468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233</Words>
  <Application>Microsoft Office PowerPoint</Application>
  <PresentationFormat>On-screen Show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Bienvenus!</vt:lpstr>
      <vt:lpstr>Moi</vt:lpstr>
      <vt:lpstr>Mon Frère</vt:lpstr>
      <vt:lpstr>Mon Père</vt:lpstr>
      <vt:lpstr>Ma Mère</vt:lpstr>
      <vt:lpstr>Ma Sœur</vt:lpstr>
      <vt:lpstr>Mon Sœur </vt:lpstr>
      <vt:lpstr>Paul McCartney</vt:lpstr>
      <vt:lpstr>Activités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Bienvenus!</dc:title>
  <dc:creator>PNHS Student</dc:creator>
  <cp:lastModifiedBy>PNHS Student</cp:lastModifiedBy>
  <cp:revision>5</cp:revision>
  <dcterms:created xsi:type="dcterms:W3CDTF">2012-10-03T15:10:17Z</dcterms:created>
  <dcterms:modified xsi:type="dcterms:W3CDTF">2012-10-04T15:08:52Z</dcterms:modified>
</cp:coreProperties>
</file>